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roxima Nova"/>
      <p:regular r:id="rId16"/>
      <p:bold r:id="rId17"/>
      <p:italic r:id="rId18"/>
      <p:boldItalic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roximaNova-bold.fntdata"/><Relationship Id="rId16" Type="http://schemas.openxmlformats.org/officeDocument/2006/relationships/font" Target="fonts/ProximaNov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c324bfa5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c324bfa5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c324bfa5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c324bfa5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c324bfa5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c324bfa5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c324bfa5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c324bfa5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c324bfa5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c324bfa5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c324bfa5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c324bfa5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c324bfa5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c324bfa5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c324bfa5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c324bfa5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c324bfa59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c324bfa5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Talk 1: Amazing Grace</a:t>
            </a:r>
            <a:endParaRPr b="1">
              <a:solidFill>
                <a:srgbClr val="00FF00"/>
              </a:solidFill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Jamie Vergara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7475" y="1112875"/>
            <a:ext cx="4114488" cy="27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625" y="1112875"/>
            <a:ext cx="3651626" cy="27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068325" y="4020050"/>
            <a:ext cx="24264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2011: My first youth camp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5671525" y="4076250"/>
            <a:ext cx="24264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2013: My first SHOUT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Fun</a:t>
            </a:r>
            <a:endParaRPr b="1">
              <a:solidFill>
                <a:srgbClr val="00FF00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4138" y="1560176"/>
            <a:ext cx="2893601" cy="289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50" y="3159275"/>
            <a:ext cx="2893600" cy="17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413" y="1152425"/>
            <a:ext cx="2553074" cy="17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2813" y="1772075"/>
            <a:ext cx="2741462" cy="2056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7354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Freedom</a:t>
            </a:r>
            <a:endParaRPr b="1">
              <a:solidFill>
                <a:srgbClr val="00FF00"/>
              </a:solidFill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2141100"/>
            <a:ext cx="85206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Pope John Paul II said, “Freedom consists not in doing what we like but in having the right to do what we ought.”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Friendship</a:t>
            </a:r>
            <a:endParaRPr b="1">
              <a:solidFill>
                <a:srgbClr val="00FF00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85079"/>
            <a:ext cx="2262150" cy="3016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85062"/>
            <a:ext cx="2204150" cy="2938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9850" y="1185063"/>
            <a:ext cx="2204150" cy="29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38350" y="1216200"/>
            <a:ext cx="2204150" cy="293886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245750" y="4381075"/>
            <a:ext cx="1883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2015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4732525" y="4381075"/>
            <a:ext cx="1883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2016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2396200" y="4381075"/>
            <a:ext cx="1883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2015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7100375" y="4336750"/>
            <a:ext cx="1883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2018</a:t>
            </a:r>
            <a:endParaRPr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Faith</a:t>
            </a:r>
            <a:endParaRPr b="1">
              <a:solidFill>
                <a:srgbClr val="00FF00"/>
              </a:solidFill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09200"/>
            <a:ext cx="2237150" cy="298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2900" y="1722200"/>
            <a:ext cx="4098550" cy="273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9750" y="1759700"/>
            <a:ext cx="2049289" cy="273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Amazing Grace of The Lord</a:t>
            </a:r>
            <a:endParaRPr b="1">
              <a:solidFill>
                <a:srgbClr val="00FF00"/>
              </a:solidFill>
            </a:endParaRPr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1266325"/>
            <a:ext cx="8520600" cy="13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	 	 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“But as it is written: What eye has not seen, and ear has not heard, and what has not entered the human heart, what God has prepared for those who love him...” 1 Corinthians 2:9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6750" y="3559275"/>
            <a:ext cx="1375250" cy="101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9350" y="3310450"/>
            <a:ext cx="1993325" cy="16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Blessed to be loved and to love</a:t>
            </a:r>
            <a:endParaRPr b="1">
              <a:solidFill>
                <a:srgbClr val="00FF00"/>
              </a:solidFill>
            </a:endParaRPr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424125" y="1274175"/>
            <a:ext cx="8520600" cy="22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	 	 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“We love because God first loved us.” - John 4:19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Blessed to Witness</a:t>
            </a:r>
            <a:endParaRPr b="1">
              <a:solidFill>
                <a:srgbClr val="00FF00"/>
              </a:solidFill>
            </a:endParaRPr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725" y="1203975"/>
            <a:ext cx="4726925" cy="354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0450" y="1660850"/>
            <a:ext cx="3723551" cy="2756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“God said, ‘Not another day without you. I choose you. You are not an accident. Nothing about you is a mistake. You were always wanted.” </a:t>
            </a:r>
            <a:endParaRPr>
              <a:solidFill>
                <a:srgbClr val="FFFFFF"/>
              </a:solidFill>
            </a:endParaRPr>
          </a:p>
          <a:p>
            <a:pPr indent="0" lvl="0" marL="45720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— Sister Bethany Madonna, Sisters of Life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